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334" r:id="rId2"/>
    <p:sldId id="346" r:id="rId3"/>
    <p:sldId id="306" r:id="rId4"/>
    <p:sldId id="347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4025"/>
    <a:srgbClr val="2B3827"/>
    <a:srgbClr val="353329"/>
    <a:srgbClr val="26225A"/>
    <a:srgbClr val="F7941D"/>
    <a:srgbClr val="6C150E"/>
    <a:srgbClr val="333333"/>
    <a:srgbClr val="2D426A"/>
    <a:srgbClr val="4A5650"/>
    <a:srgbClr val="2F74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88" autoAdjust="0"/>
    <p:restoredTop sz="94994" autoAdjust="0"/>
  </p:normalViewPr>
  <p:slideViewPr>
    <p:cSldViewPr>
      <p:cViewPr varScale="1">
        <p:scale>
          <a:sx n="79" d="100"/>
          <a:sy n="79" d="100"/>
        </p:scale>
        <p:origin x="102" y="4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403559-DE3C-4957-B8BF-39AC9C02E313}" type="datetimeFigureOut">
              <a:rPr lang="uk-UA" smtClean="0"/>
              <a:t>06.08.2026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54E254-D8D5-4FA6-B6CB-EA1013C8596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4219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7F317-9C02-A3C3-AA14-AF2279B45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BCC68377-6D79-1259-33B3-B6645D313E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0718D7A-8439-F373-C88E-6A9883E6EC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00258F5-21B2-E5DE-64D9-7E03328805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2714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97DAF-5F65-0DAE-0945-EE3D46688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DB148E6-7837-2C14-384A-A338EC4A38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0EEFD90-E74F-3120-CBFA-703B1046D7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44ABE71-57D3-9B7F-640B-765AABA4E0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160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76847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DFC72-9FD3-4229-08A5-BA27497DB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56764DA-4E3A-732A-FCF0-FB88A4FF3B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D1B00FF-0B83-F7C4-231C-F977BC4D37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3FCF655-C784-88E8-7060-BEB6CD993C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6071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8DAE9-215F-B8CA-D8BF-ABEC819B7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CBC9627-4789-145D-C3ED-516A39F390C9}"/>
              </a:ext>
            </a:extLst>
          </p:cNvPr>
          <p:cNvSpPr txBox="1">
            <a:spLocks/>
          </p:cNvSpPr>
          <p:nvPr/>
        </p:nvSpPr>
        <p:spPr>
          <a:xfrm>
            <a:off x="1187624" y="4118546"/>
            <a:ext cx="5688632" cy="201622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7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Personally with Jesus </a:t>
            </a:r>
          </a:p>
        </p:txBody>
      </p:sp>
    </p:spTree>
    <p:extLst>
      <p:ext uri="{BB962C8B-B14F-4D97-AF65-F5344CB8AC3E}">
        <p14:creationId xmlns:p14="http://schemas.microsoft.com/office/powerpoint/2010/main" val="340430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6736A7-7D19-5C98-AA26-4FA80D72E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275A678D-7981-BF68-17B2-6FBC5E5B4C7A}"/>
              </a:ext>
            </a:extLst>
          </p:cNvPr>
          <p:cNvSpPr txBox="1">
            <a:spLocks/>
          </p:cNvSpPr>
          <p:nvPr/>
        </p:nvSpPr>
        <p:spPr>
          <a:xfrm>
            <a:off x="971600" y="381920"/>
            <a:ext cx="5648040" cy="57606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Pray:</a:t>
            </a:r>
            <a:endParaRPr lang="en-US" sz="38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819E7CEF-1FFB-C15A-FA20-3C152656384D}"/>
              </a:ext>
            </a:extLst>
          </p:cNvPr>
          <p:cNvSpPr txBox="1">
            <a:spLocks/>
          </p:cNvSpPr>
          <p:nvPr/>
        </p:nvSpPr>
        <p:spPr>
          <a:xfrm>
            <a:off x="4788024" y="5856581"/>
            <a:ext cx="158417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Jude 1:24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CD16B44B-6D7F-5F15-72AB-688541906CE1}"/>
              </a:ext>
            </a:extLst>
          </p:cNvPr>
          <p:cNvSpPr txBox="1">
            <a:spLocks/>
          </p:cNvSpPr>
          <p:nvPr/>
        </p:nvSpPr>
        <p:spPr>
          <a:xfrm>
            <a:off x="1034496" y="1340768"/>
            <a:ext cx="5648040" cy="431304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4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“to {God our Savior} who is able to </a:t>
            </a:r>
            <a:r>
              <a:rPr lang="en-US" sz="4000" b="1" i="1" spc="-300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 . . </a:t>
            </a:r>
            <a:r>
              <a:rPr lang="en-US" sz="4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present you before his glorious presence without fault and with</a:t>
            </a:r>
            <a:br>
              <a:rPr lang="en-US" sz="4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great joy </a:t>
            </a:r>
            <a:r>
              <a:rPr lang="en-US" sz="4000" b="1" i="1" spc="-300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 . .” </a:t>
            </a:r>
          </a:p>
        </p:txBody>
      </p:sp>
    </p:spTree>
    <p:extLst>
      <p:ext uri="{BB962C8B-B14F-4D97-AF65-F5344CB8AC3E}">
        <p14:creationId xmlns:p14="http://schemas.microsoft.com/office/powerpoint/2010/main" val="880284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CF53141-CE1D-816B-F299-AA1A5FE80F41}"/>
              </a:ext>
            </a:extLst>
          </p:cNvPr>
          <p:cNvSpPr txBox="1">
            <a:spLocks/>
          </p:cNvSpPr>
          <p:nvPr/>
        </p:nvSpPr>
        <p:spPr>
          <a:xfrm>
            <a:off x="1012192" y="381920"/>
            <a:ext cx="5648040" cy="57606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Going into action</a:t>
            </a:r>
            <a:endParaRPr lang="en-US" sz="38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07FB4DB7-7E1D-9404-4FD2-1F7D360EB81E}"/>
              </a:ext>
            </a:extLst>
          </p:cNvPr>
          <p:cNvSpPr txBox="1">
            <a:spLocks/>
          </p:cNvSpPr>
          <p:nvPr/>
        </p:nvSpPr>
        <p:spPr>
          <a:xfrm>
            <a:off x="1025023" y="1037062"/>
            <a:ext cx="5256584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Prayer takes discipline!!!</a:t>
            </a:r>
            <a:endParaRPr lang="en-US" sz="2200" i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D498520-B29D-56DF-BE2C-E4BE383EE549}"/>
              </a:ext>
            </a:extLst>
          </p:cNvPr>
          <p:cNvSpPr txBox="1">
            <a:spLocks/>
          </p:cNvSpPr>
          <p:nvPr/>
        </p:nvSpPr>
        <p:spPr>
          <a:xfrm>
            <a:off x="4067944" y="5623014"/>
            <a:ext cx="2376264" cy="39584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John Wesley </a:t>
            </a:r>
            <a:endParaRPr lang="en-US" sz="5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17A4668A-277C-7834-DDFB-D60C78B451FD}"/>
              </a:ext>
            </a:extLst>
          </p:cNvPr>
          <p:cNvSpPr txBox="1">
            <a:spLocks/>
          </p:cNvSpPr>
          <p:nvPr/>
        </p:nvSpPr>
        <p:spPr>
          <a:xfrm>
            <a:off x="952415" y="2007188"/>
            <a:ext cx="5792056" cy="326019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6400" b="1" i="1" spc="-150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"Prayer </a:t>
            </a:r>
            <a:br>
              <a:rPr lang="en-US" sz="6400" b="1" i="1" spc="-150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6400" b="1" i="1" spc="-150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is where the action is."</a:t>
            </a:r>
          </a:p>
        </p:txBody>
      </p:sp>
    </p:spTree>
    <p:extLst>
      <p:ext uri="{BB962C8B-B14F-4D97-AF65-F5344CB8AC3E}">
        <p14:creationId xmlns:p14="http://schemas.microsoft.com/office/powerpoint/2010/main" val="382397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059CD3-7EC3-EDE5-5A7D-44FDA9A56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F254303C-8673-774B-C78A-685A4D903C94}"/>
              </a:ext>
            </a:extLst>
          </p:cNvPr>
          <p:cNvSpPr txBox="1">
            <a:spLocks/>
          </p:cNvSpPr>
          <p:nvPr/>
        </p:nvSpPr>
        <p:spPr>
          <a:xfrm>
            <a:off x="971600" y="381920"/>
            <a:ext cx="5648040" cy="57606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Prayer:</a:t>
            </a:r>
            <a:endParaRPr lang="en-US" sz="38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8B7462AA-6270-68A1-3624-2C38A3F85EEA}"/>
              </a:ext>
            </a:extLst>
          </p:cNvPr>
          <p:cNvSpPr txBox="1">
            <a:spLocks/>
          </p:cNvSpPr>
          <p:nvPr/>
        </p:nvSpPr>
        <p:spPr>
          <a:xfrm>
            <a:off x="971600" y="5239438"/>
            <a:ext cx="3537504" cy="668763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Person of Peace already </a:t>
            </a:r>
            <a:b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prepared by You.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CAC89705-6CEB-49B7-B5E4-A81E6CA064C4}"/>
              </a:ext>
            </a:extLst>
          </p:cNvPr>
          <p:cNvSpPr txBox="1">
            <a:spLocks/>
          </p:cNvSpPr>
          <p:nvPr/>
        </p:nvSpPr>
        <p:spPr>
          <a:xfrm>
            <a:off x="971600" y="1618562"/>
            <a:ext cx="5648040" cy="3168352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5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“Lord, send me to somebody who needs to know you …”</a:t>
            </a:r>
            <a:endParaRPr lang="en-US" sz="5000" b="1" i="1" spc="-300" dirty="0">
              <a:solidFill>
                <a:schemeClr val="bg1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740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1548</TotalTime>
  <Words>85</Words>
  <Application>Microsoft Office PowerPoint</Application>
  <PresentationFormat>Екран (4:3)</PresentationFormat>
  <Paragraphs>15</Paragraphs>
  <Slides>4</Slides>
  <Notes>4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9" baseType="lpstr">
      <vt:lpstr>Arial</vt:lpstr>
      <vt:lpstr>Calibri</vt:lpstr>
      <vt:lpstr>Georgia</vt:lpstr>
      <vt:lpstr>Verdana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Light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Dkey</dc:creator>
  <cp:lastModifiedBy>Dubenchuk Ivanka</cp:lastModifiedBy>
  <cp:revision>267</cp:revision>
  <dcterms:created xsi:type="dcterms:W3CDTF">2011-03-25T18:27:23Z</dcterms:created>
  <dcterms:modified xsi:type="dcterms:W3CDTF">2026-08-06T12:46:52Z</dcterms:modified>
</cp:coreProperties>
</file>